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4" r:id="rId3"/>
    <p:sldId id="258" r:id="rId4"/>
    <p:sldId id="265"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a Rajput" userId="5c5de18d85187b95" providerId="LiveId" clId="{A993C63E-2DAA-4A36-B73B-73A9FC0CBCE1}"/>
    <pc:docChg chg="custSel addSld modSld sldOrd">
      <pc:chgData name="Sonia Rajput" userId="5c5de18d85187b95" providerId="LiveId" clId="{A993C63E-2DAA-4A36-B73B-73A9FC0CBCE1}" dt="2025-07-16T21:40:17.798" v="1886" actId="20577"/>
      <pc:docMkLst>
        <pc:docMk/>
      </pc:docMkLst>
      <pc:sldChg chg="addSp delSp modSp new mod setBg">
        <pc:chgData name="Sonia Rajput" userId="5c5de18d85187b95" providerId="LiveId" clId="{A993C63E-2DAA-4A36-B73B-73A9FC0CBCE1}" dt="2025-07-16T17:41:07.835" v="1284" actId="1076"/>
        <pc:sldMkLst>
          <pc:docMk/>
          <pc:sldMk cId="890379425" sldId="256"/>
        </pc:sldMkLst>
        <pc:spChg chg="mod">
          <ac:chgData name="Sonia Rajput" userId="5c5de18d85187b95" providerId="LiveId" clId="{A993C63E-2DAA-4A36-B73B-73A9FC0CBCE1}" dt="2025-07-16T17:41:00.874" v="1283" actId="1076"/>
          <ac:spMkLst>
            <pc:docMk/>
            <pc:sldMk cId="890379425" sldId="256"/>
            <ac:spMk id="2" creationId="{29A103CB-2C68-583C-1886-F8CA4F4F96FE}"/>
          </ac:spMkLst>
        </pc:spChg>
        <pc:picChg chg="add mod">
          <ac:chgData name="Sonia Rajput" userId="5c5de18d85187b95" providerId="LiveId" clId="{A993C63E-2DAA-4A36-B73B-73A9FC0CBCE1}" dt="2025-07-16T17:41:07.835" v="1284" actId="1076"/>
          <ac:picMkLst>
            <pc:docMk/>
            <pc:sldMk cId="890379425" sldId="256"/>
            <ac:picMk id="5" creationId="{9C965B1D-02A4-AA75-3DEF-75A34775144D}"/>
          </ac:picMkLst>
        </pc:picChg>
      </pc:sldChg>
      <pc:sldChg chg="addSp delSp modSp new mod ord">
        <pc:chgData name="Sonia Rajput" userId="5c5de18d85187b95" providerId="LiveId" clId="{A993C63E-2DAA-4A36-B73B-73A9FC0CBCE1}" dt="2025-07-16T21:38:39.698" v="1766"/>
        <pc:sldMkLst>
          <pc:docMk/>
          <pc:sldMk cId="1773621834" sldId="257"/>
        </pc:sldMkLst>
      </pc:sldChg>
      <pc:sldChg chg="addSp delSp modSp new mod">
        <pc:chgData name="Sonia Rajput" userId="5c5de18d85187b95" providerId="LiveId" clId="{A993C63E-2DAA-4A36-B73B-73A9FC0CBCE1}" dt="2025-07-15T23:45:07.576" v="661" actId="113"/>
        <pc:sldMkLst>
          <pc:docMk/>
          <pc:sldMk cId="1846855482" sldId="258"/>
        </pc:sldMkLst>
        <pc:spChg chg="mod">
          <ac:chgData name="Sonia Rajput" userId="5c5de18d85187b95" providerId="LiveId" clId="{A993C63E-2DAA-4A36-B73B-73A9FC0CBCE1}" dt="2025-07-15T23:45:07.576" v="661" actId="113"/>
          <ac:spMkLst>
            <pc:docMk/>
            <pc:sldMk cId="1846855482" sldId="258"/>
            <ac:spMk id="2" creationId="{899D9577-9511-073A-FDF9-0218290574FD}"/>
          </ac:spMkLst>
        </pc:spChg>
      </pc:sldChg>
      <pc:sldChg chg="addSp delSp modSp new mod ord">
        <pc:chgData name="Sonia Rajput" userId="5c5de18d85187b95" providerId="LiveId" clId="{A993C63E-2DAA-4A36-B73B-73A9FC0CBCE1}" dt="2025-07-15T23:45:17.350" v="663"/>
        <pc:sldMkLst>
          <pc:docMk/>
          <pc:sldMk cId="1727770222" sldId="259"/>
        </pc:sldMkLst>
      </pc:sldChg>
      <pc:sldChg chg="modSp new mod">
        <pc:chgData name="Sonia Rajput" userId="5c5de18d85187b95" providerId="LiveId" clId="{A993C63E-2DAA-4A36-B73B-73A9FC0CBCE1}" dt="2025-07-16T01:20:27.398" v="1102" actId="14100"/>
        <pc:sldMkLst>
          <pc:docMk/>
          <pc:sldMk cId="3290992565" sldId="260"/>
        </pc:sldMkLst>
        <pc:spChg chg="mod">
          <ac:chgData name="Sonia Rajput" userId="5c5de18d85187b95" providerId="LiveId" clId="{A993C63E-2DAA-4A36-B73B-73A9FC0CBCE1}" dt="2025-07-16T00:09:49.739" v="709" actId="113"/>
          <ac:spMkLst>
            <pc:docMk/>
            <pc:sldMk cId="3290992565" sldId="260"/>
            <ac:spMk id="2" creationId="{69E34A11-E434-1D98-C8BF-9F5D0D49E781}"/>
          </ac:spMkLst>
        </pc:spChg>
      </pc:sldChg>
      <pc:sldChg chg="modSp new mod">
        <pc:chgData name="Sonia Rajput" userId="5c5de18d85187b95" providerId="LiveId" clId="{A993C63E-2DAA-4A36-B73B-73A9FC0CBCE1}" dt="2025-07-16T01:23:23.727" v="1282" actId="5793"/>
        <pc:sldMkLst>
          <pc:docMk/>
          <pc:sldMk cId="3939824791" sldId="261"/>
        </pc:sldMkLst>
        <pc:spChg chg="mod">
          <ac:chgData name="Sonia Rajput" userId="5c5de18d85187b95" providerId="LiveId" clId="{A993C63E-2DAA-4A36-B73B-73A9FC0CBCE1}" dt="2025-07-16T01:20:50.926" v="1120" actId="14100"/>
          <ac:spMkLst>
            <pc:docMk/>
            <pc:sldMk cId="3939824791" sldId="261"/>
            <ac:spMk id="2" creationId="{4B93A8BD-0691-E892-BEAB-416B208A2E04}"/>
          </ac:spMkLst>
        </pc:spChg>
        <pc:spChg chg="mod">
          <ac:chgData name="Sonia Rajput" userId="5c5de18d85187b95" providerId="LiveId" clId="{A993C63E-2DAA-4A36-B73B-73A9FC0CBCE1}" dt="2025-07-16T01:23:23.727" v="1282" actId="5793"/>
          <ac:spMkLst>
            <pc:docMk/>
            <pc:sldMk cId="3939824791" sldId="261"/>
            <ac:spMk id="3" creationId="{85F8205F-79AC-5498-CF56-BA58DD2D8705}"/>
          </ac:spMkLst>
        </pc:spChg>
      </pc:sldChg>
      <pc:sldChg chg="addSp modSp new mod">
        <pc:chgData name="Sonia Rajput" userId="5c5de18d85187b95" providerId="LiveId" clId="{A993C63E-2DAA-4A36-B73B-73A9FC0CBCE1}" dt="2025-07-16T20:48:36.652" v="1650" actId="113"/>
        <pc:sldMkLst>
          <pc:docMk/>
          <pc:sldMk cId="2882217297" sldId="262"/>
        </pc:sldMkLst>
        <pc:spChg chg="mod">
          <ac:chgData name="Sonia Rajput" userId="5c5de18d85187b95" providerId="LiveId" clId="{A993C63E-2DAA-4A36-B73B-73A9FC0CBCE1}" dt="2025-07-16T20:48:36.652" v="1650" actId="113"/>
          <ac:spMkLst>
            <pc:docMk/>
            <pc:sldMk cId="2882217297" sldId="262"/>
            <ac:spMk id="2" creationId="{DC60408A-F0CB-A5C9-CE9E-E360412B2341}"/>
          </ac:spMkLst>
        </pc:spChg>
        <pc:spChg chg="mod">
          <ac:chgData name="Sonia Rajput" userId="5c5de18d85187b95" providerId="LiveId" clId="{A993C63E-2DAA-4A36-B73B-73A9FC0CBCE1}" dt="2025-07-16T20:48:29.301" v="1649" actId="1076"/>
          <ac:spMkLst>
            <pc:docMk/>
            <pc:sldMk cId="2882217297" sldId="262"/>
            <ac:spMk id="3" creationId="{2FC6EECF-BD4C-2242-DB89-DC616CB54BAE}"/>
          </ac:spMkLst>
        </pc:spChg>
      </pc:sldChg>
      <pc:sldChg chg="modSp new mod">
        <pc:chgData name="Sonia Rajput" userId="5c5de18d85187b95" providerId="LiveId" clId="{A993C63E-2DAA-4A36-B73B-73A9FC0CBCE1}" dt="2025-07-16T21:38:12.938" v="1764" actId="20577"/>
        <pc:sldMkLst>
          <pc:docMk/>
          <pc:sldMk cId="1869720849" sldId="263"/>
        </pc:sldMkLst>
      </pc:sldChg>
      <pc:sldChg chg="modSp new mod">
        <pc:chgData name="Sonia Rajput" userId="5c5de18d85187b95" providerId="LiveId" clId="{A993C63E-2DAA-4A36-B73B-73A9FC0CBCE1}" dt="2025-07-16T21:40:17.798" v="1886" actId="20577"/>
        <pc:sldMkLst>
          <pc:docMk/>
          <pc:sldMk cId="1286171400" sldId="264"/>
        </pc:sldMkLst>
        <pc:spChg chg="mod">
          <ac:chgData name="Sonia Rajput" userId="5c5de18d85187b95" providerId="LiveId" clId="{A993C63E-2DAA-4A36-B73B-73A9FC0CBCE1}" dt="2025-07-16T21:40:17.798" v="1886" actId="20577"/>
          <ac:spMkLst>
            <pc:docMk/>
            <pc:sldMk cId="1286171400" sldId="264"/>
            <ac:spMk id="2" creationId="{76AD7B83-C762-342A-2168-51260D14CED6}"/>
          </ac:spMkLst>
        </pc:spChg>
        <pc:spChg chg="mod">
          <ac:chgData name="Sonia Rajput" userId="5c5de18d85187b95" providerId="LiveId" clId="{A993C63E-2DAA-4A36-B73B-73A9FC0CBCE1}" dt="2025-07-16T21:40:05.973" v="1877" actId="1076"/>
          <ac:spMkLst>
            <pc:docMk/>
            <pc:sldMk cId="1286171400" sldId="264"/>
            <ac:spMk id="3" creationId="{348664A1-2B0E-C1B3-9203-B5023B34A6EE}"/>
          </ac:spMkLst>
        </pc:spChg>
      </pc:sldChg>
    </pc:docChg>
  </pc:docChgLst>
  <pc:docChgLst>
    <pc:chgData name="Sonia Rajput" userId="5c5de18d85187b95" providerId="LiveId" clId="{D6F07D96-ED77-4741-BD59-2368778DE3E1}"/>
    <pc:docChg chg="undo custSel addSld delSld modSld">
      <pc:chgData name="Sonia Rajput" userId="5c5de18d85187b95" providerId="LiveId" clId="{D6F07D96-ED77-4741-BD59-2368778DE3E1}" dt="2025-07-23T16:41:22.224" v="1889" actId="47"/>
      <pc:docMkLst>
        <pc:docMk/>
      </pc:docMkLst>
      <pc:sldChg chg="del">
        <pc:chgData name="Sonia Rajput" userId="5c5de18d85187b95" providerId="LiveId" clId="{D6F07D96-ED77-4741-BD59-2368778DE3E1}" dt="2025-07-19T00:35:36.741" v="1827" actId="47"/>
        <pc:sldMkLst>
          <pc:docMk/>
          <pc:sldMk cId="1773621834" sldId="257"/>
        </pc:sldMkLst>
      </pc:sldChg>
      <pc:sldChg chg="addSp delSp modSp mod">
        <pc:chgData name="Sonia Rajput" userId="5c5de18d85187b95" providerId="LiveId" clId="{D6F07D96-ED77-4741-BD59-2368778DE3E1}" dt="2025-07-16T21:45:57.630" v="193" actId="14100"/>
        <pc:sldMkLst>
          <pc:docMk/>
          <pc:sldMk cId="1846855482" sldId="258"/>
        </pc:sldMkLst>
        <pc:spChg chg="mod">
          <ac:chgData name="Sonia Rajput" userId="5c5de18d85187b95" providerId="LiveId" clId="{D6F07D96-ED77-4741-BD59-2368778DE3E1}" dt="2025-07-16T21:45:23.798" v="187" actId="14100"/>
          <ac:spMkLst>
            <pc:docMk/>
            <pc:sldMk cId="1846855482" sldId="258"/>
            <ac:spMk id="2" creationId="{899D9577-9511-073A-FDF9-0218290574FD}"/>
          </ac:spMkLst>
        </pc:spChg>
        <pc:picChg chg="add mod">
          <ac:chgData name="Sonia Rajput" userId="5c5de18d85187b95" providerId="LiveId" clId="{D6F07D96-ED77-4741-BD59-2368778DE3E1}" dt="2025-07-16T21:45:57.630" v="193" actId="14100"/>
          <ac:picMkLst>
            <pc:docMk/>
            <pc:sldMk cId="1846855482" sldId="258"/>
            <ac:picMk id="7" creationId="{02347FAB-C5BC-46B7-48C5-9B43F2286B6C}"/>
          </ac:picMkLst>
        </pc:picChg>
      </pc:sldChg>
      <pc:sldChg chg="addSp delSp modSp del mod">
        <pc:chgData name="Sonia Rajput" userId="5c5de18d85187b95" providerId="LiveId" clId="{D6F07D96-ED77-4741-BD59-2368778DE3E1}" dt="2025-07-23T16:41:22.224" v="1889" actId="47"/>
        <pc:sldMkLst>
          <pc:docMk/>
          <pc:sldMk cId="1727770222" sldId="259"/>
        </pc:sldMkLst>
      </pc:sldChg>
      <pc:sldChg chg="addSp delSp modSp mod">
        <pc:chgData name="Sonia Rajput" userId="5c5de18d85187b95" providerId="LiveId" clId="{D6F07D96-ED77-4741-BD59-2368778DE3E1}" dt="2025-07-16T21:55:04.050" v="375" actId="14100"/>
        <pc:sldMkLst>
          <pc:docMk/>
          <pc:sldMk cId="3290992565" sldId="260"/>
        </pc:sldMkLst>
        <pc:spChg chg="mod">
          <ac:chgData name="Sonia Rajput" userId="5c5de18d85187b95" providerId="LiveId" clId="{D6F07D96-ED77-4741-BD59-2368778DE3E1}" dt="2025-07-16T21:48:16.887" v="275" actId="20577"/>
          <ac:spMkLst>
            <pc:docMk/>
            <pc:sldMk cId="3290992565" sldId="260"/>
            <ac:spMk id="2" creationId="{69E34A11-E434-1D98-C8BF-9F5D0D49E781}"/>
          </ac:spMkLst>
        </pc:spChg>
        <pc:picChg chg="add mod modCrop">
          <ac:chgData name="Sonia Rajput" userId="5c5de18d85187b95" providerId="LiveId" clId="{D6F07D96-ED77-4741-BD59-2368778DE3E1}" dt="2025-07-16T21:55:04.050" v="375" actId="14100"/>
          <ac:picMkLst>
            <pc:docMk/>
            <pc:sldMk cId="3290992565" sldId="260"/>
            <ac:picMk id="5" creationId="{9E5E9DDC-4EE5-2C12-0F38-8511B20876B2}"/>
          </ac:picMkLst>
        </pc:picChg>
      </pc:sldChg>
      <pc:sldChg chg="addSp modSp mod">
        <pc:chgData name="Sonia Rajput" userId="5c5de18d85187b95" providerId="LiveId" clId="{D6F07D96-ED77-4741-BD59-2368778DE3E1}" dt="2025-07-16T22:33:56.720" v="1445" actId="1076"/>
        <pc:sldMkLst>
          <pc:docMk/>
          <pc:sldMk cId="3939824791" sldId="261"/>
        </pc:sldMkLst>
        <pc:spChg chg="mod">
          <ac:chgData name="Sonia Rajput" userId="5c5de18d85187b95" providerId="LiveId" clId="{D6F07D96-ED77-4741-BD59-2368778DE3E1}" dt="2025-07-16T22:07:52.517" v="1097" actId="20577"/>
          <ac:spMkLst>
            <pc:docMk/>
            <pc:sldMk cId="3939824791" sldId="261"/>
            <ac:spMk id="2" creationId="{4B93A8BD-0691-E892-BEAB-416B208A2E04}"/>
          </ac:spMkLst>
        </pc:spChg>
        <pc:spChg chg="mod">
          <ac:chgData name="Sonia Rajput" userId="5c5de18d85187b95" providerId="LiveId" clId="{D6F07D96-ED77-4741-BD59-2368778DE3E1}" dt="2025-07-16T22:33:56.720" v="1445" actId="1076"/>
          <ac:spMkLst>
            <pc:docMk/>
            <pc:sldMk cId="3939824791" sldId="261"/>
            <ac:spMk id="3" creationId="{85F8205F-79AC-5498-CF56-BA58DD2D8705}"/>
          </ac:spMkLst>
        </pc:spChg>
        <pc:picChg chg="add mod">
          <ac:chgData name="Sonia Rajput" userId="5c5de18d85187b95" providerId="LiveId" clId="{D6F07D96-ED77-4741-BD59-2368778DE3E1}" dt="2025-07-16T22:33:48.476" v="1443" actId="14100"/>
          <ac:picMkLst>
            <pc:docMk/>
            <pc:sldMk cId="3939824791" sldId="261"/>
            <ac:picMk id="5" creationId="{84B47D2C-6B1C-2096-EFF4-D852EFFBF93D}"/>
          </ac:picMkLst>
        </pc:picChg>
      </pc:sldChg>
      <pc:sldChg chg="delSp modSp mod">
        <pc:chgData name="Sonia Rajput" userId="5c5de18d85187b95" providerId="LiveId" clId="{D6F07D96-ED77-4741-BD59-2368778DE3E1}" dt="2025-07-16T22:42:56.334" v="1826" actId="20577"/>
        <pc:sldMkLst>
          <pc:docMk/>
          <pc:sldMk cId="2882217297" sldId="262"/>
        </pc:sldMkLst>
        <pc:spChg chg="mod">
          <ac:chgData name="Sonia Rajput" userId="5c5de18d85187b95" providerId="LiveId" clId="{D6F07D96-ED77-4741-BD59-2368778DE3E1}" dt="2025-07-16T22:37:55.762" v="1504" actId="20577"/>
          <ac:spMkLst>
            <pc:docMk/>
            <pc:sldMk cId="2882217297" sldId="262"/>
            <ac:spMk id="2" creationId="{DC60408A-F0CB-A5C9-CE9E-E360412B2341}"/>
          </ac:spMkLst>
        </pc:spChg>
        <pc:spChg chg="mod">
          <ac:chgData name="Sonia Rajput" userId="5c5de18d85187b95" providerId="LiveId" clId="{D6F07D96-ED77-4741-BD59-2368778DE3E1}" dt="2025-07-16T22:42:56.334" v="1826" actId="20577"/>
          <ac:spMkLst>
            <pc:docMk/>
            <pc:sldMk cId="2882217297" sldId="262"/>
            <ac:spMk id="3" creationId="{2FC6EECF-BD4C-2242-DB89-DC616CB54BAE}"/>
          </ac:spMkLst>
        </pc:spChg>
      </pc:sldChg>
      <pc:sldChg chg="del">
        <pc:chgData name="Sonia Rajput" userId="5c5de18d85187b95" providerId="LiveId" clId="{D6F07D96-ED77-4741-BD59-2368778DE3E1}" dt="2025-07-19T00:35:38.880" v="1828" actId="47"/>
        <pc:sldMkLst>
          <pc:docMk/>
          <pc:sldMk cId="1869720849" sldId="263"/>
        </pc:sldMkLst>
      </pc:sldChg>
      <pc:sldChg chg="modSp mod">
        <pc:chgData name="Sonia Rajput" userId="5c5de18d85187b95" providerId="LiveId" clId="{D6F07D96-ED77-4741-BD59-2368778DE3E1}" dt="2025-07-23T16:41:14.863" v="1888" actId="20577"/>
        <pc:sldMkLst>
          <pc:docMk/>
          <pc:sldMk cId="1286171400" sldId="264"/>
        </pc:sldMkLst>
        <pc:spChg chg="mod">
          <ac:chgData name="Sonia Rajput" userId="5c5de18d85187b95" providerId="LiveId" clId="{D6F07D96-ED77-4741-BD59-2368778DE3E1}" dt="2025-07-16T21:41:00.554" v="1" actId="20577"/>
          <ac:spMkLst>
            <pc:docMk/>
            <pc:sldMk cId="1286171400" sldId="264"/>
            <ac:spMk id="2" creationId="{76AD7B83-C762-342A-2168-51260D14CED6}"/>
          </ac:spMkLst>
        </pc:spChg>
        <pc:spChg chg="mod">
          <ac:chgData name="Sonia Rajput" userId="5c5de18d85187b95" providerId="LiveId" clId="{D6F07D96-ED77-4741-BD59-2368778DE3E1}" dt="2025-07-23T16:41:14.863" v="1888" actId="20577"/>
          <ac:spMkLst>
            <pc:docMk/>
            <pc:sldMk cId="1286171400" sldId="264"/>
            <ac:spMk id="3" creationId="{348664A1-2B0E-C1B3-9203-B5023B34A6EE}"/>
          </ac:spMkLst>
        </pc:spChg>
      </pc:sldChg>
      <pc:sldChg chg="addSp delSp modSp add mod">
        <pc:chgData name="Sonia Rajput" userId="5c5de18d85187b95" providerId="LiveId" clId="{D6F07D96-ED77-4741-BD59-2368778DE3E1}" dt="2025-07-16T22:37:20.069" v="1449" actId="14100"/>
        <pc:sldMkLst>
          <pc:docMk/>
          <pc:sldMk cId="3919706527" sldId="265"/>
        </pc:sldMkLst>
        <pc:picChg chg="add mod modCrop">
          <ac:chgData name="Sonia Rajput" userId="5c5de18d85187b95" providerId="LiveId" clId="{D6F07D96-ED77-4741-BD59-2368778DE3E1}" dt="2025-07-16T22:37:20.069" v="1449" actId="14100"/>
          <ac:picMkLst>
            <pc:docMk/>
            <pc:sldMk cId="3919706527" sldId="265"/>
            <ac:picMk id="6" creationId="{CC830AED-489C-6660-3C35-ABA83E96D21F}"/>
          </ac:picMkLst>
        </pc:picChg>
      </pc:sldChg>
      <pc:sldChg chg="addSp delSp modSp add del mod">
        <pc:chgData name="Sonia Rajput" userId="5c5de18d85187b95" providerId="LiveId" clId="{D6F07D96-ED77-4741-BD59-2368778DE3E1}" dt="2025-07-22T17:54:47.221" v="1831" actId="47"/>
        <pc:sldMkLst>
          <pc:docMk/>
          <pc:sldMk cId="580716126"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14A2C-6192-47F0-9C02-CB64A289BD09}"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FD8A9-9F03-4C7C-A9FE-CFA29A35916F}" type="slidenum">
              <a:rPr lang="en-US" smtClean="0"/>
              <a:t>‹#›</a:t>
            </a:fld>
            <a:endParaRPr lang="en-US"/>
          </a:p>
        </p:txBody>
      </p:sp>
    </p:spTree>
    <p:extLst>
      <p:ext uri="{BB962C8B-B14F-4D97-AF65-F5344CB8AC3E}">
        <p14:creationId xmlns:p14="http://schemas.microsoft.com/office/powerpoint/2010/main" val="203352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198A-EC3C-85C8-9AA3-987D70CFE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7F66F-18E2-3671-4CC5-B41CDB3FF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F73A7-B1B9-BB9A-836E-79371B68E11D}"/>
              </a:ext>
            </a:extLst>
          </p:cNvPr>
          <p:cNvSpPr>
            <a:spLocks noGrp="1"/>
          </p:cNvSpPr>
          <p:nvPr>
            <p:ph type="body" idx="1"/>
          </p:nvPr>
        </p:nvSpPr>
        <p:spPr/>
        <p:txBody>
          <a:bodyPr/>
          <a:lstStyle/>
          <a:p>
            <a:r>
              <a:rPr lang="en-US" dirty="0"/>
              <a:t>Think of Git as your automatic time machine and team manager. It remembers every change, who made it, and lets you jump back in time — without all those messy filenames.”</a:t>
            </a:r>
          </a:p>
        </p:txBody>
      </p:sp>
      <p:sp>
        <p:nvSpPr>
          <p:cNvPr id="4" name="Slide Number Placeholder 3">
            <a:extLst>
              <a:ext uri="{FF2B5EF4-FFF2-40B4-BE49-F238E27FC236}">
                <a16:creationId xmlns:a16="http://schemas.microsoft.com/office/drawing/2014/main" id="{2B78E4E1-2F84-F1E1-D359-9418D51F075C}"/>
              </a:ext>
            </a:extLst>
          </p:cNvPr>
          <p:cNvSpPr>
            <a:spLocks noGrp="1"/>
          </p:cNvSpPr>
          <p:nvPr>
            <p:ph type="sldNum" sz="quarter" idx="5"/>
          </p:nvPr>
        </p:nvSpPr>
        <p:spPr/>
        <p:txBody>
          <a:bodyPr/>
          <a:lstStyle/>
          <a:p>
            <a:fld id="{8BAFD8A9-9F03-4C7C-A9FE-CFA29A35916F}" type="slidenum">
              <a:rPr lang="en-US" smtClean="0"/>
              <a:t>4</a:t>
            </a:fld>
            <a:endParaRPr lang="en-US"/>
          </a:p>
        </p:txBody>
      </p:sp>
    </p:spTree>
    <p:extLst>
      <p:ext uri="{BB962C8B-B14F-4D97-AF65-F5344CB8AC3E}">
        <p14:creationId xmlns:p14="http://schemas.microsoft.com/office/powerpoint/2010/main" val="280070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helps you track your own project changes on your computer. But when you want to show your project to the world or work with others, you upload it to GitHub. It’s like turning your private notebook into a public or shared notebook in the cloud</a:t>
            </a:r>
          </a:p>
        </p:txBody>
      </p:sp>
      <p:sp>
        <p:nvSpPr>
          <p:cNvPr id="4" name="Slide Number Placeholder 3"/>
          <p:cNvSpPr>
            <a:spLocks noGrp="1"/>
          </p:cNvSpPr>
          <p:nvPr>
            <p:ph type="sldNum" sz="quarter" idx="5"/>
          </p:nvPr>
        </p:nvSpPr>
        <p:spPr/>
        <p:txBody>
          <a:bodyPr/>
          <a:lstStyle/>
          <a:p>
            <a:fld id="{8BAFD8A9-9F03-4C7C-A9FE-CFA29A35916F}" type="slidenum">
              <a:rPr lang="en-US" smtClean="0"/>
              <a:t>7</a:t>
            </a:fld>
            <a:endParaRPr lang="en-US"/>
          </a:p>
        </p:txBody>
      </p:sp>
    </p:spTree>
    <p:extLst>
      <p:ext uri="{BB962C8B-B14F-4D97-AF65-F5344CB8AC3E}">
        <p14:creationId xmlns:p14="http://schemas.microsoft.com/office/powerpoint/2010/main" val="18330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E1EE-77B1-5FD4-F9E9-4497C8B03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58302-1C03-9941-ED1E-8D8228A8DF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418C2E-EF4A-86E3-9D8D-ED9EC54EFC49}"/>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44789CA3-A70B-5F65-33C4-87C2473D3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FC156-0ACD-02FC-09DF-CD0E847E5AAB}"/>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5F3C-C1B7-62B8-25A3-3489758F1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87548F-8914-F131-5448-20A4C5A61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F3DCD-E547-C201-720A-F32A9D4CD043}"/>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4FB36643-4D32-B956-2132-45FBB7660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3C0E2-31C7-0EA9-2808-14C81E927565}"/>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49175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F9794F-14E3-3EB3-EA9A-41C079EA7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00AC0E-4D2A-5202-A405-7E99BACACD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46AD3-72EF-2DD0-645B-DF417EED7BBF}"/>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BA6C6676-791F-0AD3-B9BF-AD93313EA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4EFAB-238C-15B0-B00B-F6DA7DF0C463}"/>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93595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86E9-2675-9A2B-B60B-5589DFEF4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6DA48-ABED-AA68-C93C-FEFD289072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052CD-4D0F-DCF9-1631-A6612AC83B9F}"/>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9A5886C2-9D8B-3C3E-7E54-C6551A858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E5E71-1B1E-403E-9971-75BBD9E94B27}"/>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97859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044D-09DA-3264-A90E-8048D7011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D617D-2E38-DCE9-2A45-AD5E0076D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30395-9321-734C-CC8C-DE95FB4F83C4}"/>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0CCC5477-C96D-F485-1301-239336CB1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45B2-CB05-F6F3-6D46-99F275A29401}"/>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251052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036C-364A-5404-E830-6FF078364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121D0-AB47-6A1A-666B-1575B933E0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0E98DD-BCF0-9F5B-9E0B-38E4BAFEF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3EB84-38C6-911D-3E9E-5CE5127043B9}"/>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6" name="Footer Placeholder 5">
            <a:extLst>
              <a:ext uri="{FF2B5EF4-FFF2-40B4-BE49-F238E27FC236}">
                <a16:creationId xmlns:a16="http://schemas.microsoft.com/office/drawing/2014/main" id="{ED21D74E-8CA7-3E40-43E2-112EA6D7B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456E8-359D-B12A-5A97-D525ECA37BB0}"/>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83701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5DE-C243-DBC1-701C-896188F47A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674A4-7ECE-09F9-1F3B-DA763AFAE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148BF9-83D2-B10E-73E8-B0DDA449C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786C34-DB79-74BB-6B16-A6301ED97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6143AF-EE9B-B07C-CA2D-FDD03AE53F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3D19ED-EBAB-F031-0AD0-26DBADD7C694}"/>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8" name="Footer Placeholder 7">
            <a:extLst>
              <a:ext uri="{FF2B5EF4-FFF2-40B4-BE49-F238E27FC236}">
                <a16:creationId xmlns:a16="http://schemas.microsoft.com/office/drawing/2014/main" id="{B1258CE6-F8E3-ADB8-0B36-2D6859B559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4F731-E528-513A-3634-A34C354C43EC}"/>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31542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EB27-5039-5D3C-BEFB-6D28549EF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88D3CC-8458-E558-F749-58C70F4760AD}"/>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4" name="Footer Placeholder 3">
            <a:extLst>
              <a:ext uri="{FF2B5EF4-FFF2-40B4-BE49-F238E27FC236}">
                <a16:creationId xmlns:a16="http://schemas.microsoft.com/office/drawing/2014/main" id="{150CC4F9-3722-3994-67FD-86247CCDF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D6B1-2071-6456-E85B-CBDF907D478C}"/>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36033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083CE-91FF-9885-A4D4-326808916056}"/>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3" name="Footer Placeholder 2">
            <a:extLst>
              <a:ext uri="{FF2B5EF4-FFF2-40B4-BE49-F238E27FC236}">
                <a16:creationId xmlns:a16="http://schemas.microsoft.com/office/drawing/2014/main" id="{B2225233-3174-A814-26FB-73AD81C3FC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1B4AF8-059D-14D8-1535-107C3A06BE0D}"/>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39816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B011-012E-41AF-3743-EC86FC76B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57330C-F210-C8D0-CD50-028D44721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807457-BDCC-AD16-1A11-5AFF59C59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653002-B938-660D-8C15-9EAD3242733C}"/>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6" name="Footer Placeholder 5">
            <a:extLst>
              <a:ext uri="{FF2B5EF4-FFF2-40B4-BE49-F238E27FC236}">
                <a16:creationId xmlns:a16="http://schemas.microsoft.com/office/drawing/2014/main" id="{AE683083-8331-D308-E965-D0F727A59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6F596-3BDF-D646-4D4F-D25608AF0860}"/>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15860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385C-7ECC-BA28-5655-CF23A9AAB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793E6-FB1E-CAE8-202D-BC91D1ADC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5C0E6F-9DC2-8934-2A74-3ACA199F4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D64B4-8179-4AC9-22C7-0DA1A094C84F}"/>
              </a:ext>
            </a:extLst>
          </p:cNvPr>
          <p:cNvSpPr>
            <a:spLocks noGrp="1"/>
          </p:cNvSpPr>
          <p:nvPr>
            <p:ph type="dt" sz="half" idx="10"/>
          </p:nvPr>
        </p:nvSpPr>
        <p:spPr/>
        <p:txBody>
          <a:bodyPr/>
          <a:lstStyle/>
          <a:p>
            <a:fld id="{9633E726-3646-44C8-AB13-A85237618150}" type="datetimeFigureOut">
              <a:rPr lang="en-US" smtClean="0"/>
              <a:t>7/23/2025</a:t>
            </a:fld>
            <a:endParaRPr lang="en-US"/>
          </a:p>
        </p:txBody>
      </p:sp>
      <p:sp>
        <p:nvSpPr>
          <p:cNvPr id="6" name="Footer Placeholder 5">
            <a:extLst>
              <a:ext uri="{FF2B5EF4-FFF2-40B4-BE49-F238E27FC236}">
                <a16:creationId xmlns:a16="http://schemas.microsoft.com/office/drawing/2014/main" id="{14A2BB04-95A2-4125-9168-21E320025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D41B3-0D11-4DA2-0168-FB2D29B47F22}"/>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36695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27C2F8-191B-A6CF-D974-A3AB1397E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BB70BC-D786-410D-BEEB-46AE25A7BA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3DEF0-206A-1431-BF6F-33B0E82DE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3E726-3646-44C8-AB13-A85237618150}" type="datetimeFigureOut">
              <a:rPr lang="en-US" smtClean="0"/>
              <a:t>7/23/2025</a:t>
            </a:fld>
            <a:endParaRPr lang="en-US"/>
          </a:p>
        </p:txBody>
      </p:sp>
      <p:sp>
        <p:nvSpPr>
          <p:cNvPr id="5" name="Footer Placeholder 4">
            <a:extLst>
              <a:ext uri="{FF2B5EF4-FFF2-40B4-BE49-F238E27FC236}">
                <a16:creationId xmlns:a16="http://schemas.microsoft.com/office/drawing/2014/main" id="{E06CD7E7-9B42-2D22-E22C-87330AB94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D3583E-5293-F7FE-8E43-2E194DAC00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00047A-6589-4CBC-A976-799CF5A9FC77}" type="slidenum">
              <a:rPr lang="en-US" smtClean="0"/>
              <a:t>‹#›</a:t>
            </a:fld>
            <a:endParaRPr lang="en-US"/>
          </a:p>
        </p:txBody>
      </p:sp>
    </p:spTree>
    <p:extLst>
      <p:ext uri="{BB962C8B-B14F-4D97-AF65-F5344CB8AC3E}">
        <p14:creationId xmlns:p14="http://schemas.microsoft.com/office/powerpoint/2010/main" val="4223908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03CB-2C68-583C-1886-F8CA4F4F96FE}"/>
              </a:ext>
            </a:extLst>
          </p:cNvPr>
          <p:cNvSpPr>
            <a:spLocks noGrp="1"/>
          </p:cNvSpPr>
          <p:nvPr>
            <p:ph type="ctrTitle"/>
          </p:nvPr>
        </p:nvSpPr>
        <p:spPr>
          <a:xfrm>
            <a:off x="1366683" y="139700"/>
            <a:ext cx="9144000" cy="2387600"/>
          </a:xfrm>
        </p:spPr>
        <p:txBody>
          <a:bodyPr/>
          <a:lstStyle/>
          <a:p>
            <a:r>
              <a:rPr lang="en-US" b="1" dirty="0"/>
              <a:t>Git &amp; </a:t>
            </a:r>
            <a:r>
              <a:rPr lang="en-US" b="1" dirty="0" err="1"/>
              <a:t>Github</a:t>
            </a:r>
            <a:endParaRPr lang="en-US" b="1" dirty="0"/>
          </a:p>
        </p:txBody>
      </p:sp>
      <p:pic>
        <p:nvPicPr>
          <p:cNvPr id="5" name="Picture 4">
            <a:extLst>
              <a:ext uri="{FF2B5EF4-FFF2-40B4-BE49-F238E27FC236}">
                <a16:creationId xmlns:a16="http://schemas.microsoft.com/office/drawing/2014/main" id="{9C965B1D-02A4-AA75-3DEF-75A34775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04" y="2727434"/>
            <a:ext cx="4572000" cy="2095500"/>
          </a:xfrm>
          <a:prstGeom prst="rect">
            <a:avLst/>
          </a:prstGeom>
        </p:spPr>
      </p:pic>
    </p:spTree>
    <p:extLst>
      <p:ext uri="{BB962C8B-B14F-4D97-AF65-F5344CB8AC3E}">
        <p14:creationId xmlns:p14="http://schemas.microsoft.com/office/powerpoint/2010/main" val="89037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D7B83-C762-342A-2168-51260D14CED6}"/>
              </a:ext>
            </a:extLst>
          </p:cNvPr>
          <p:cNvSpPr>
            <a:spLocks noGrp="1"/>
          </p:cNvSpPr>
          <p:nvPr>
            <p:ph type="title"/>
          </p:nvPr>
        </p:nvSpPr>
        <p:spPr>
          <a:xfrm>
            <a:off x="838200" y="365125"/>
            <a:ext cx="10515600" cy="863907"/>
          </a:xfrm>
        </p:spPr>
        <p:txBody>
          <a:bodyPr/>
          <a:lstStyle/>
          <a:p>
            <a:r>
              <a:rPr lang="en-US" b="1" dirty="0"/>
              <a:t>Module 2 Content</a:t>
            </a:r>
            <a:r>
              <a:rPr lang="en-US" dirty="0"/>
              <a:t>:</a:t>
            </a:r>
          </a:p>
        </p:txBody>
      </p:sp>
      <p:sp>
        <p:nvSpPr>
          <p:cNvPr id="3" name="Content Placeholder 2">
            <a:extLst>
              <a:ext uri="{FF2B5EF4-FFF2-40B4-BE49-F238E27FC236}">
                <a16:creationId xmlns:a16="http://schemas.microsoft.com/office/drawing/2014/main" id="{348664A1-2B0E-C1B3-9203-B5023B34A6EE}"/>
              </a:ext>
            </a:extLst>
          </p:cNvPr>
          <p:cNvSpPr>
            <a:spLocks noGrp="1"/>
          </p:cNvSpPr>
          <p:nvPr>
            <p:ph idx="1"/>
          </p:nvPr>
        </p:nvSpPr>
        <p:spPr>
          <a:xfrm>
            <a:off x="838200" y="1426957"/>
            <a:ext cx="10515600" cy="5065918"/>
          </a:xfrm>
        </p:spPr>
        <p:txBody>
          <a:bodyPr/>
          <a:lstStyle/>
          <a:p>
            <a:r>
              <a:rPr lang="en-US" sz="4000" dirty="0"/>
              <a:t>The 3-staged Workflow</a:t>
            </a:r>
          </a:p>
          <a:p>
            <a:r>
              <a:rPr lang="en-US" sz="4000" dirty="0"/>
              <a:t>Git workflow</a:t>
            </a:r>
          </a:p>
          <a:p>
            <a:r>
              <a:rPr lang="en-US" sz="4000" dirty="0"/>
              <a:t>Essential Git commands</a:t>
            </a:r>
          </a:p>
          <a:p>
            <a:r>
              <a:rPr lang="en-US" sz="4000" dirty="0"/>
              <a:t>Tracked vs Untracked Files</a:t>
            </a:r>
          </a:p>
          <a:p>
            <a:r>
              <a:rPr lang="en-US" sz="4000" dirty="0"/>
              <a:t>Visualizing Changes &amp; .</a:t>
            </a:r>
            <a:r>
              <a:rPr lang="en-US" sz="4000" dirty="0" err="1"/>
              <a:t>gitignore</a:t>
            </a:r>
            <a:endParaRPr lang="en-US" sz="4000" dirty="0"/>
          </a:p>
          <a:p>
            <a:pPr marL="0" indent="0">
              <a:buNone/>
            </a:pPr>
            <a:endParaRPr lang="en-US" dirty="0"/>
          </a:p>
          <a:p>
            <a:endParaRPr lang="en-US" dirty="0"/>
          </a:p>
        </p:txBody>
      </p:sp>
    </p:spTree>
    <p:extLst>
      <p:ext uri="{BB962C8B-B14F-4D97-AF65-F5344CB8AC3E}">
        <p14:creationId xmlns:p14="http://schemas.microsoft.com/office/powerpoint/2010/main" val="128617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9577-9511-073A-FDF9-0218290574FD}"/>
              </a:ext>
            </a:extLst>
          </p:cNvPr>
          <p:cNvSpPr>
            <a:spLocks noGrp="1"/>
          </p:cNvSpPr>
          <p:nvPr>
            <p:ph type="title"/>
          </p:nvPr>
        </p:nvSpPr>
        <p:spPr>
          <a:xfrm>
            <a:off x="838200" y="255640"/>
            <a:ext cx="10515600" cy="1229032"/>
          </a:xfrm>
        </p:spPr>
        <p:txBody>
          <a:bodyPr/>
          <a:lstStyle/>
          <a:p>
            <a:r>
              <a:rPr lang="en-US" b="1" dirty="0"/>
              <a:t>The 3-staged Workflow</a:t>
            </a:r>
          </a:p>
        </p:txBody>
      </p:sp>
      <p:pic>
        <p:nvPicPr>
          <p:cNvPr id="7" name="Content Placeholder 6">
            <a:extLst>
              <a:ext uri="{FF2B5EF4-FFF2-40B4-BE49-F238E27FC236}">
                <a16:creationId xmlns:a16="http://schemas.microsoft.com/office/drawing/2014/main" id="{02347FAB-C5BC-46B7-48C5-9B43F2286B6C}"/>
              </a:ext>
            </a:extLst>
          </p:cNvPr>
          <p:cNvPicPr>
            <a:picLocks noGrp="1" noChangeAspect="1"/>
          </p:cNvPicPr>
          <p:nvPr>
            <p:ph idx="1"/>
          </p:nvPr>
        </p:nvPicPr>
        <p:blipFill>
          <a:blip r:embed="rId2"/>
          <a:stretch>
            <a:fillRect/>
          </a:stretch>
        </p:blipFill>
        <p:spPr>
          <a:xfrm>
            <a:off x="838200" y="1170038"/>
            <a:ext cx="9053052" cy="5525729"/>
          </a:xfrm>
        </p:spPr>
      </p:pic>
    </p:spTree>
    <p:extLst>
      <p:ext uri="{BB962C8B-B14F-4D97-AF65-F5344CB8AC3E}">
        <p14:creationId xmlns:p14="http://schemas.microsoft.com/office/powerpoint/2010/main" val="18468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CB613-F9C8-09A5-6D53-DF0EDE92EA6F}"/>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830AED-489C-6660-3C35-ABA83E96D21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6125"/>
          <a:stretch>
            <a:fillRect/>
          </a:stretch>
        </p:blipFill>
        <p:spPr>
          <a:xfrm>
            <a:off x="838200" y="98323"/>
            <a:ext cx="8905568" cy="6757884"/>
          </a:xfrm>
        </p:spPr>
      </p:pic>
    </p:spTree>
    <p:extLst>
      <p:ext uri="{BB962C8B-B14F-4D97-AF65-F5344CB8AC3E}">
        <p14:creationId xmlns:p14="http://schemas.microsoft.com/office/powerpoint/2010/main" val="391970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4A11-E434-1D98-C8BF-9F5D0D49E781}"/>
              </a:ext>
            </a:extLst>
          </p:cNvPr>
          <p:cNvSpPr>
            <a:spLocks noGrp="1"/>
          </p:cNvSpPr>
          <p:nvPr>
            <p:ph type="title"/>
          </p:nvPr>
        </p:nvSpPr>
        <p:spPr/>
        <p:txBody>
          <a:bodyPr/>
          <a:lstStyle/>
          <a:p>
            <a:r>
              <a:rPr lang="en-US" b="1" dirty="0"/>
              <a:t>Essential Git commands:</a:t>
            </a:r>
          </a:p>
        </p:txBody>
      </p:sp>
      <p:pic>
        <p:nvPicPr>
          <p:cNvPr id="5" name="Content Placeholder 4">
            <a:extLst>
              <a:ext uri="{FF2B5EF4-FFF2-40B4-BE49-F238E27FC236}">
                <a16:creationId xmlns:a16="http://schemas.microsoft.com/office/drawing/2014/main" id="{9E5E9DDC-4EE5-2C12-0F38-8511B20876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298" b="7525"/>
          <a:stretch>
            <a:fillRect/>
          </a:stretch>
        </p:blipFill>
        <p:spPr>
          <a:xfrm>
            <a:off x="1002890" y="1514167"/>
            <a:ext cx="8196217" cy="4978707"/>
          </a:xfrm>
        </p:spPr>
      </p:pic>
    </p:spTree>
    <p:extLst>
      <p:ext uri="{BB962C8B-B14F-4D97-AF65-F5344CB8AC3E}">
        <p14:creationId xmlns:p14="http://schemas.microsoft.com/office/powerpoint/2010/main" val="329099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8BD-0691-E892-BEAB-416B208A2E04}"/>
              </a:ext>
            </a:extLst>
          </p:cNvPr>
          <p:cNvSpPr>
            <a:spLocks noGrp="1"/>
          </p:cNvSpPr>
          <p:nvPr>
            <p:ph type="title"/>
          </p:nvPr>
        </p:nvSpPr>
        <p:spPr>
          <a:xfrm>
            <a:off x="838200" y="365126"/>
            <a:ext cx="10515600" cy="952398"/>
          </a:xfrm>
        </p:spPr>
        <p:txBody>
          <a:bodyPr/>
          <a:lstStyle/>
          <a:p>
            <a:r>
              <a:rPr lang="en-US" b="1" dirty="0"/>
              <a:t>Tracked Vs Untracked Files:</a:t>
            </a:r>
          </a:p>
        </p:txBody>
      </p:sp>
      <p:sp>
        <p:nvSpPr>
          <p:cNvPr id="3" name="Content Placeholder 2">
            <a:extLst>
              <a:ext uri="{FF2B5EF4-FFF2-40B4-BE49-F238E27FC236}">
                <a16:creationId xmlns:a16="http://schemas.microsoft.com/office/drawing/2014/main" id="{85F8205F-79AC-5498-CF56-BA58DD2D8705}"/>
              </a:ext>
            </a:extLst>
          </p:cNvPr>
          <p:cNvSpPr>
            <a:spLocks noGrp="1"/>
          </p:cNvSpPr>
          <p:nvPr>
            <p:ph idx="1"/>
          </p:nvPr>
        </p:nvSpPr>
        <p:spPr>
          <a:xfrm>
            <a:off x="838200" y="1327356"/>
            <a:ext cx="5808406" cy="4955457"/>
          </a:xfrm>
        </p:spPr>
        <p:txBody>
          <a:bodyPr>
            <a:normAutofit lnSpcReduction="10000"/>
          </a:bodyPr>
          <a:lstStyle/>
          <a:p>
            <a:r>
              <a:rPr lang="en-US" dirty="0"/>
              <a:t>Tracked Files: </a:t>
            </a:r>
          </a:p>
          <a:p>
            <a:pPr lvl="1"/>
            <a:r>
              <a:rPr lang="en-US" dirty="0"/>
              <a:t>Git is watching and managing these files</a:t>
            </a:r>
          </a:p>
          <a:p>
            <a:pPr lvl="1"/>
            <a:r>
              <a:rPr lang="en-US" dirty="0"/>
              <a:t>All changes will be recorded after each commit</a:t>
            </a:r>
          </a:p>
          <a:p>
            <a:pPr lvl="1"/>
            <a:r>
              <a:rPr lang="en-US" dirty="0"/>
              <a:t>Includes files you have added and committed before</a:t>
            </a:r>
          </a:p>
          <a:p>
            <a:r>
              <a:rPr lang="en-US" dirty="0"/>
              <a:t>Untracked Files:</a:t>
            </a:r>
          </a:p>
          <a:p>
            <a:pPr lvl="1"/>
            <a:r>
              <a:rPr lang="en-US" dirty="0"/>
              <a:t>Git doesn’t know about them yet</a:t>
            </a:r>
          </a:p>
          <a:p>
            <a:pPr lvl="1"/>
            <a:r>
              <a:rPr lang="en-US" dirty="0"/>
              <a:t>They are new files you created but haven’t added to Git</a:t>
            </a:r>
          </a:p>
          <a:p>
            <a:pPr lvl="1"/>
            <a:r>
              <a:rPr lang="en-US" dirty="0"/>
              <a:t>You need to run git add to start tracking them</a:t>
            </a:r>
          </a:p>
          <a:p>
            <a:endParaRPr lang="en-US" dirty="0"/>
          </a:p>
          <a:p>
            <a:endParaRPr lang="en-US" dirty="0"/>
          </a:p>
        </p:txBody>
      </p:sp>
      <p:pic>
        <p:nvPicPr>
          <p:cNvPr id="5" name="Picture 4">
            <a:extLst>
              <a:ext uri="{FF2B5EF4-FFF2-40B4-BE49-F238E27FC236}">
                <a16:creationId xmlns:a16="http://schemas.microsoft.com/office/drawing/2014/main" id="{84B47D2C-6B1C-2096-EFF4-D852EFFBF93D}"/>
              </a:ext>
            </a:extLst>
          </p:cNvPr>
          <p:cNvPicPr>
            <a:picLocks noChangeAspect="1"/>
          </p:cNvPicPr>
          <p:nvPr/>
        </p:nvPicPr>
        <p:blipFill>
          <a:blip r:embed="rId2"/>
          <a:stretch>
            <a:fillRect/>
          </a:stretch>
        </p:blipFill>
        <p:spPr>
          <a:xfrm>
            <a:off x="6971071" y="1317523"/>
            <a:ext cx="4650658" cy="4444179"/>
          </a:xfrm>
          <a:prstGeom prst="rect">
            <a:avLst/>
          </a:prstGeom>
        </p:spPr>
      </p:pic>
    </p:spTree>
    <p:extLst>
      <p:ext uri="{BB962C8B-B14F-4D97-AF65-F5344CB8AC3E}">
        <p14:creationId xmlns:p14="http://schemas.microsoft.com/office/powerpoint/2010/main" val="3939824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408A-F0CB-A5C9-CE9E-E360412B2341}"/>
              </a:ext>
            </a:extLst>
          </p:cNvPr>
          <p:cNvSpPr>
            <a:spLocks noGrp="1"/>
          </p:cNvSpPr>
          <p:nvPr>
            <p:ph type="title"/>
          </p:nvPr>
        </p:nvSpPr>
        <p:spPr>
          <a:xfrm>
            <a:off x="838200" y="365126"/>
            <a:ext cx="10515600" cy="896116"/>
          </a:xfrm>
        </p:spPr>
        <p:txBody>
          <a:bodyPr/>
          <a:lstStyle/>
          <a:p>
            <a:r>
              <a:rPr lang="en-US" b="1" dirty="0"/>
              <a:t>Git Graph</a:t>
            </a:r>
          </a:p>
        </p:txBody>
      </p:sp>
      <p:sp>
        <p:nvSpPr>
          <p:cNvPr id="3" name="Content Placeholder 2">
            <a:extLst>
              <a:ext uri="{FF2B5EF4-FFF2-40B4-BE49-F238E27FC236}">
                <a16:creationId xmlns:a16="http://schemas.microsoft.com/office/drawing/2014/main" id="{2FC6EECF-BD4C-2242-DB89-DC616CB54BAE}"/>
              </a:ext>
            </a:extLst>
          </p:cNvPr>
          <p:cNvSpPr>
            <a:spLocks noGrp="1"/>
          </p:cNvSpPr>
          <p:nvPr>
            <p:ph idx="1"/>
          </p:nvPr>
        </p:nvSpPr>
        <p:spPr>
          <a:xfrm>
            <a:off x="838200" y="1261242"/>
            <a:ext cx="11078497" cy="5592011"/>
          </a:xfrm>
        </p:spPr>
        <p:txBody>
          <a:bodyPr/>
          <a:lstStyle/>
          <a:p>
            <a:r>
              <a:rPr lang="en-US" dirty="0"/>
              <a:t>Shows a visual timeline of all commits and branches</a:t>
            </a:r>
          </a:p>
          <a:p>
            <a:r>
              <a:rPr lang="en-US" dirty="0"/>
              <a:t>Helps you understand how your project has evolved over time</a:t>
            </a:r>
          </a:p>
          <a:p>
            <a:r>
              <a:rPr lang="en-US" dirty="0"/>
              <a:t>Makes it easy to spot merges, branches and commit messages</a:t>
            </a:r>
          </a:p>
          <a:p>
            <a:r>
              <a:rPr lang="en-US" dirty="0"/>
              <a:t>Tools: git log –graph, Git Graph extension (in VS Code)</a:t>
            </a:r>
          </a:p>
          <a:p>
            <a:endParaRPr lang="en-US" dirty="0"/>
          </a:p>
        </p:txBody>
      </p:sp>
    </p:spTree>
    <p:extLst>
      <p:ext uri="{BB962C8B-B14F-4D97-AF65-F5344CB8AC3E}">
        <p14:creationId xmlns:p14="http://schemas.microsoft.com/office/powerpoint/2010/main" val="2882217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5053</TotalTime>
  <Words>225</Words>
  <Application>Microsoft Office PowerPoint</Application>
  <PresentationFormat>Widescreen</PresentationFormat>
  <Paragraphs>27</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Git &amp; Github</vt:lpstr>
      <vt:lpstr>Module 2 Content:</vt:lpstr>
      <vt:lpstr>The 3-staged Workflow</vt:lpstr>
      <vt:lpstr>PowerPoint Presentation</vt:lpstr>
      <vt:lpstr>Essential Git commands:</vt:lpstr>
      <vt:lpstr>Tracked Vs Untracked Files:</vt:lpstr>
      <vt:lpstr>Git 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Sonia Rajput</dc:creator>
  <cp:lastModifiedBy>Sonia Rajput</cp:lastModifiedBy>
  <cp:revision>1</cp:revision>
  <dcterms:created xsi:type="dcterms:W3CDTF">2025-07-14T16:41:16Z</dcterms:created>
  <dcterms:modified xsi:type="dcterms:W3CDTF">2025-07-23T18:58:23Z</dcterms:modified>
</cp:coreProperties>
</file>